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7C80"/>
    <a:srgbClr val="9563AA"/>
    <a:srgbClr val="13B794"/>
    <a:srgbClr val="9EC979"/>
    <a:srgbClr val="F4944A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29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Quelle est la fonction ?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1214" y="18255"/>
            <a:ext cx="9802586" cy="1325563"/>
          </a:xfrm>
        </p:spPr>
        <p:txBody>
          <a:bodyPr/>
          <a:lstStyle/>
          <a:p>
            <a:r>
              <a:rPr lang="fr-FR" b="1" dirty="0"/>
              <a:t>Quelle est la fonction de ce groupe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/>
              <a:t>Le livreur </a:t>
            </a:r>
            <a:r>
              <a:rPr lang="fr-FR" sz="3600" dirty="0"/>
              <a:t>n’a pas pu scanner le code.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La maîtresse </a:t>
            </a:r>
            <a:r>
              <a:rPr lang="fr-FR" sz="3600" u="sng" dirty="0"/>
              <a:t>nous</a:t>
            </a:r>
            <a:r>
              <a:rPr lang="fr-FR" sz="3600" dirty="0"/>
              <a:t> a donné beaucoup plus de devoirs que la semaine dernière.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u="sng" dirty="0">
                <a:solidFill>
                  <a:srgbClr val="00B0F0"/>
                </a:solidFill>
              </a:rPr>
              <a:t>Le livreur</a:t>
            </a:r>
            <a:r>
              <a:rPr lang="fr-FR" u="sng" dirty="0"/>
              <a:t> </a:t>
            </a:r>
            <a:r>
              <a:rPr lang="fr-FR" dirty="0"/>
              <a:t>n’a pas pu scanner le code.</a:t>
            </a:r>
          </a:p>
          <a:p>
            <a:pPr marL="0" indent="0">
              <a:buNone/>
            </a:pPr>
            <a:r>
              <a:rPr lang="fr-FR" dirty="0">
                <a:solidFill>
                  <a:srgbClr val="00B0F0"/>
                </a:solidFill>
              </a:rPr>
              <a:t>Sujet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La maîtresse </a:t>
            </a:r>
            <a:r>
              <a:rPr lang="fr-FR" sz="3600" u="sng" dirty="0">
                <a:solidFill>
                  <a:srgbClr val="FF7C80"/>
                </a:solidFill>
              </a:rPr>
              <a:t>nous</a:t>
            </a:r>
            <a:r>
              <a:rPr lang="fr-FR" sz="3600" dirty="0"/>
              <a:t> a donné beaucoup plus de devoirs que la semaine dernière.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C000"/>
                </a:solidFill>
              </a:rPr>
              <a:t>COI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chat a abimé </a:t>
            </a:r>
            <a:r>
              <a:rPr lang="fr-FR" sz="3600" u="sng" dirty="0"/>
              <a:t>tous les fauteuils du salon</a:t>
            </a:r>
            <a:r>
              <a:rPr lang="fr-FR" sz="3600" dirty="0"/>
              <a:t>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L’eau ruisselle </a:t>
            </a:r>
            <a:r>
              <a:rPr lang="fr-FR" sz="3600" u="sng" dirty="0"/>
              <a:t>le long de la paroi </a:t>
            </a:r>
            <a:r>
              <a:rPr lang="fr-FR" sz="3600" dirty="0"/>
              <a:t>puis se déverse dans le torrent.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050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chat a abimé </a:t>
            </a:r>
            <a:r>
              <a:rPr lang="fr-FR" sz="3600" u="sng" dirty="0">
                <a:solidFill>
                  <a:srgbClr val="FF7C80"/>
                </a:solidFill>
              </a:rPr>
              <a:t>tous les fauteuils du salon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C000"/>
                </a:solidFill>
              </a:rPr>
              <a:t>					CO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L’eau ruisselle </a:t>
            </a:r>
            <a:r>
              <a:rPr lang="fr-FR" sz="3600" u="sng" dirty="0">
                <a:solidFill>
                  <a:srgbClr val="00B050"/>
                </a:solidFill>
              </a:rPr>
              <a:t>le long de la paroi </a:t>
            </a:r>
            <a:r>
              <a:rPr lang="fr-FR" sz="3600" dirty="0"/>
              <a:t>puis se déverse dans le torrent.		</a:t>
            </a:r>
            <a:r>
              <a:rPr lang="fr-FR" sz="3600" dirty="0">
                <a:solidFill>
                  <a:srgbClr val="00B050"/>
                </a:solidFill>
              </a:rPr>
              <a:t>CCL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308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rôti a longtemps cuit </a:t>
            </a:r>
            <a:r>
              <a:rPr lang="fr-FR" sz="3600" u="sng" dirty="0"/>
              <a:t>dans le four.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Mon cours de danse classique est suspendu </a:t>
            </a:r>
            <a:r>
              <a:rPr lang="fr-FR" sz="3600" u="sng" dirty="0"/>
              <a:t>momentanément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18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rôti a longtemps cuit </a:t>
            </a:r>
            <a:r>
              <a:rPr lang="fr-FR" sz="3600" u="sng" dirty="0">
                <a:solidFill>
                  <a:srgbClr val="00B050"/>
                </a:solidFill>
              </a:rPr>
              <a:t>dans le four.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EC23D"/>
                </a:solidFill>
              </a:rPr>
              <a:t>						CC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Mon cours de danse classique est suspendu </a:t>
            </a:r>
            <a:r>
              <a:rPr lang="fr-FR" sz="3600" u="sng" dirty="0">
                <a:solidFill>
                  <a:srgbClr val="00B050"/>
                </a:solidFill>
              </a:rPr>
              <a:t>momentanément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0EC23D"/>
                </a:solidFill>
              </a:rPr>
              <a:t>	</a:t>
            </a:r>
            <a:r>
              <a:rPr lang="fr-FR" sz="3600" dirty="0" err="1">
                <a:solidFill>
                  <a:srgbClr val="0EC23D"/>
                </a:solidFill>
              </a:rPr>
              <a:t>CCT</a:t>
            </a:r>
            <a:endParaRPr lang="fr-FR" sz="3600" dirty="0">
              <a:solidFill>
                <a:srgbClr val="0EC23D"/>
              </a:solidFill>
            </a:endParaRP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85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/>
              <a:t>Quelle est la fonction de ce groupe ?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Mon anniversaire est en août, mais nous ne le </a:t>
            </a:r>
            <a:r>
              <a:rPr lang="fr-FR" sz="3600" u="sng" dirty="0"/>
              <a:t>fêterons</a:t>
            </a:r>
            <a:r>
              <a:rPr lang="fr-FR" sz="3600" dirty="0"/>
              <a:t> qu’en septembre.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J’ai construit </a:t>
            </a:r>
            <a:r>
              <a:rPr lang="fr-FR" sz="3600" u="sng" dirty="0"/>
              <a:t>une maquette de bateau</a:t>
            </a:r>
            <a:r>
              <a:rPr lang="fr-FR" sz="3600" dirty="0"/>
              <a:t> mais quand il est arrivé, il a tout détruit car il courait vite.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338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Mon anniversaire est en août, mais nous ne le </a:t>
            </a:r>
            <a:r>
              <a:rPr lang="fr-FR" sz="3600" u="sng" dirty="0">
                <a:solidFill>
                  <a:srgbClr val="FF0000"/>
                </a:solidFill>
              </a:rPr>
              <a:t>fêterons</a:t>
            </a:r>
            <a:r>
              <a:rPr lang="fr-FR" sz="3600" dirty="0"/>
              <a:t> qu’en septembre.</a:t>
            </a:r>
            <a:r>
              <a:rPr lang="fr-FR" dirty="0"/>
              <a:t>							</a:t>
            </a:r>
            <a:r>
              <a:rPr lang="fr-FR" sz="3600" dirty="0">
                <a:solidFill>
                  <a:srgbClr val="FF0000"/>
                </a:solidFill>
              </a:rPr>
              <a:t>verbe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J’ai construit </a:t>
            </a:r>
            <a:r>
              <a:rPr lang="fr-FR" sz="3600" u="sng" dirty="0">
                <a:solidFill>
                  <a:srgbClr val="FFC000"/>
                </a:solidFill>
              </a:rPr>
              <a:t>une maquette de bateau </a:t>
            </a:r>
            <a:r>
              <a:rPr lang="fr-FR" sz="3600" dirty="0"/>
              <a:t>mais quand il est arrivé, il a tout détruit car il courait vite.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C000"/>
                </a:solidFill>
              </a:rPr>
              <a:t>				COD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043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332</Words>
  <Application>Microsoft Office PowerPoint</Application>
  <PresentationFormat>Grand écran</PresentationFormat>
  <Paragraphs>70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Quelle est la fonction de ce groupe ?</vt:lpstr>
      <vt:lpstr>Correction</vt:lpstr>
      <vt:lpstr>Quelle est la fonction de ce groupe ?</vt:lpstr>
      <vt:lpstr>Correction</vt:lpstr>
      <vt:lpstr>Quelle est la fonction de ce groupe ?</vt:lpstr>
      <vt:lpstr>Correction</vt:lpstr>
      <vt:lpstr>Quelle est la fonction de ce groupe ?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2022-02-15T17:20:09Z</dcterms:modified>
</cp:coreProperties>
</file>